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245" y="253687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an </a:t>
            </a:r>
            <a:r>
              <a:rPr lang="fr-FR" sz="2800" dirty="0" err="1" smtClean="0">
                <a:latin typeface="Kristen ITC" pitchFamily="66" charset="0"/>
              </a:rPr>
              <a:t>object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1" y="3352800"/>
            <a:ext cx="7315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simple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1644" y="4886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1-30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245" y="4124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Spell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362200" y="5815885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dates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33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2011-10-05T10:57:50Z</dcterms:modified>
</cp:coreProperties>
</file>